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68" d="100"/>
          <a:sy n="68" d="100"/>
        </p:scale>
        <p:origin x="600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40CF8-75E6-4D63-89F4-1FA1172371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CEA54D-B839-4442-897A-E1F0AC8E33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3ED0D-E1E1-4CC7-A845-C485E485E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3CB2-E5A1-4F3C-8D80-222A486704DD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A397B-19ED-4E6C-A60F-81CE85312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3F39F-BDD1-4045-BE48-0CA926C57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C51DA-CF9A-4C0A-A634-CB9D5DD77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47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9F799-BFA8-4176-B49E-60F7F53EF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AFFECC-B3EF-4018-926A-E966D18B85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2FCE3-3D65-4EDC-8CDC-DC7E9D7EA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3CB2-E5A1-4F3C-8D80-222A486704DD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BDA06-AC2B-450B-9DDE-40AB12950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3CA67-8E5E-4E45-AD65-6B185F716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C51DA-CF9A-4C0A-A634-CB9D5DD77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834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583A50-1A0D-4748-8344-E19D907D20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D3A777-65C4-453E-8F8C-B17853AC35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F5EBF-3BFA-429A-A70D-0EB59170D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3CB2-E5A1-4F3C-8D80-222A486704DD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A95641-17B0-4985-869E-E5B1CF6FA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22E21-9DCD-4A00-A3BF-E97A4F7EF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C51DA-CF9A-4C0A-A634-CB9D5DD77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56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1D9B7-5767-468A-99CA-C6593DAF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A9885-5D53-492A-9742-9F8786960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AB6CA-3E98-4F61-AEC3-10677AE83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3CB2-E5A1-4F3C-8D80-222A486704DD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60037-7C30-486D-A989-D215DC66A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6DA30-9C8A-4EA7-9D89-FB6B6C8E7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C51DA-CF9A-4C0A-A634-CB9D5DD77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48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E7BF6-3E66-4DB7-922F-2B5122969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C9D9D0-5838-4B59-A304-062771C47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EA41B-B596-49FA-B5EA-96100D8FE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3CB2-E5A1-4F3C-8D80-222A486704DD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C98E0-1E17-4BB7-ADF4-A128B415C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6F5AE-DDE9-4B00-99CB-6296B7E01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C51DA-CF9A-4C0A-A634-CB9D5DD77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126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F39B7-A58C-4F6B-B9CB-1543CB5AC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9ED15-2046-40B7-AFD8-8AACCB439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F7F7CE-FD89-4F8C-B89D-C1CD88EFF0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A5CAD7-3391-4918-9A6C-BAC29E2AA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3CB2-E5A1-4F3C-8D80-222A486704DD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14A87F-E415-41E6-965A-DE0559B16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885AF9-8A72-400B-BE1A-35AA44BAF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C51DA-CF9A-4C0A-A634-CB9D5DD77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907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E86F4-B54D-4FD9-BE05-13D992247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B98F0-BBE5-4585-8457-EAB1E44AC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1E54C6-4AD7-4C17-8373-6F045209C7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8E25C1-1F5D-4DA4-B4A2-A43DF75BB9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2A6D70-C005-48F4-9528-A7DE2885F9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E6F74F-0AF7-4C3A-BFB0-177738A04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3CB2-E5A1-4F3C-8D80-222A486704DD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1C636F-DB6A-4785-A4F8-993629A09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C3A1C2-1764-4548-B5BA-12DF85E7C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C51DA-CF9A-4C0A-A634-CB9D5DD77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201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B31BE-24CB-43B3-B2F6-22D00CC18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28A37F-76CE-4662-B960-EED1D28F8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3CB2-E5A1-4F3C-8D80-222A486704DD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2756A6-E74E-47D4-A652-9CC42B019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A959DF-5BFB-48E9-8F72-E5B55FFCC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C51DA-CF9A-4C0A-A634-CB9D5DD77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EBE0F9-7F8C-4706-8B56-9FF19B57E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3CB2-E5A1-4F3C-8D80-222A486704DD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5AB65E-B3BC-4AE6-8A2C-C2110130E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4AF79-C8C7-4D9A-B71F-98000578A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C51DA-CF9A-4C0A-A634-CB9D5DD77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476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A570B-E2E8-4C1B-BFC0-1005D8FCB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981E3-A4EA-4BF6-A8DF-B7A5426F4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7BA8B6-827D-4000-BF5F-D6D3094280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B232B3-1722-474B-AE3A-A5589C4E7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3CB2-E5A1-4F3C-8D80-222A486704DD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4CDE6E-15FA-4F27-BCE6-3267EA0FA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C33711-3411-4916-94A2-A3004B880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C51DA-CF9A-4C0A-A634-CB9D5DD77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375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A7798-AD5D-4D87-B5DF-CA0AE4B17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82AFF7-E4FD-4369-B5E4-A1B3A0A819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8C7F17-0E44-4E14-93A7-1ABE1F2CC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0EE51F-2BCD-46CB-8149-E902DAD0A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3CB2-E5A1-4F3C-8D80-222A486704DD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4D76F-5FB7-4E60-9A07-E42F8B062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B23452-DCCF-4B66-9346-E56A57804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C51DA-CF9A-4C0A-A634-CB9D5DD77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61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2A9619-A107-4527-9F14-E1F70501C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1E332-C454-4BCA-A1E0-31D4C0D93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8BBD8-6D23-4B76-BDA8-ED6EA4FC41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B3CB2-E5A1-4F3C-8D80-222A486704DD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AAB79-E0CF-471F-B4FF-FA8912C22C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07B79-8B91-4036-94CD-41E612C4F4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C51DA-CF9A-4C0A-A634-CB9D5DD77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58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models/tree/master/research/object_detection" TargetMode="External"/><Relationship Id="rId2" Type="http://schemas.openxmlformats.org/officeDocument/2006/relationships/hyperlink" Target="https://github.com/tensorflow/models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DCB4D-1073-49EE-A6BA-92D2DFBDDD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Sorghum Flower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8CCF95-A08E-4EA8-A894-1A75235313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Alex Fish</a:t>
            </a:r>
          </a:p>
        </p:txBody>
      </p:sp>
    </p:spTree>
    <p:extLst>
      <p:ext uri="{BB962C8B-B14F-4D97-AF65-F5344CB8AC3E}">
        <p14:creationId xmlns:p14="http://schemas.microsoft.com/office/powerpoint/2010/main" val="219959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095B6-5137-402A-91E2-81272CB11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Algorithms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E5FD9-13D7-4654-B485-CFA07A786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RetinaNet</a:t>
            </a:r>
            <a:r>
              <a:rPr lang="en-US" dirty="0"/>
              <a:t> was easy to use, and took in data in the format I already created.</a:t>
            </a:r>
          </a:p>
          <a:p>
            <a:r>
              <a:rPr lang="en-US" dirty="0"/>
              <a:t>It required more graphics card RAM than my laptop had, and my desktop’s power supply burnt out.</a:t>
            </a:r>
          </a:p>
          <a:p>
            <a:r>
              <a:rPr lang="en-US" dirty="0"/>
              <a:t>Holland Computing Center did not have deep learning library </a:t>
            </a:r>
            <a:r>
              <a:rPr lang="en-US" dirty="0" err="1"/>
              <a:t>Keras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Other libraries/algorithms had other issues with getting them up and running on a custom dataset.</a:t>
            </a:r>
          </a:p>
          <a:p>
            <a:pPr lvl="1"/>
            <a:r>
              <a:rPr lang="en-US" dirty="0"/>
              <a:t>Confusing data formats, high memory requirements, installation, etc.</a:t>
            </a:r>
          </a:p>
        </p:txBody>
      </p:sp>
    </p:spTree>
    <p:extLst>
      <p:ext uri="{BB962C8B-B14F-4D97-AF65-F5344CB8AC3E}">
        <p14:creationId xmlns:p14="http://schemas.microsoft.com/office/powerpoint/2010/main" val="3878586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F11FA-580E-4FB4-B17F-26C35D0A4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F57AC-E386-4F61-9D7F-7705CFF80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Recently I found a large, relatively easy to implement, collection of algorithms, implemented by the </a:t>
            </a:r>
            <a:r>
              <a:rPr lang="en-US" dirty="0" err="1"/>
              <a:t>Tensorflow</a:t>
            </a:r>
            <a:r>
              <a:rPr lang="en-US" dirty="0"/>
              <a:t> team. </a:t>
            </a:r>
          </a:p>
          <a:p>
            <a:pPr lvl="1"/>
            <a:r>
              <a:rPr lang="en-US" dirty="0">
                <a:hlinkClick r:id="rId2"/>
              </a:rPr>
              <a:t>https://github.com/tensorflow/models/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https://github.com/tensorflow/models/tree/master/research/object_detection</a:t>
            </a:r>
            <a:r>
              <a:rPr lang="en-US" dirty="0"/>
              <a:t>  </a:t>
            </a:r>
          </a:p>
          <a:p>
            <a:pPr lvl="1"/>
            <a:r>
              <a:rPr lang="en-US" dirty="0"/>
              <a:t>They require a Linux or Mac machine. (“</a:t>
            </a:r>
            <a:r>
              <a:rPr lang="en-US" dirty="0" err="1"/>
              <a:t>Protoc</a:t>
            </a:r>
            <a:r>
              <a:rPr lang="en-US" dirty="0"/>
              <a:t>” command line tool).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Implements </a:t>
            </a:r>
            <a:r>
              <a:rPr lang="en-US" dirty="0" err="1"/>
              <a:t>RetinaNet</a:t>
            </a:r>
            <a:r>
              <a:rPr lang="en-US" dirty="0"/>
              <a:t>, </a:t>
            </a:r>
            <a:r>
              <a:rPr lang="en-US" dirty="0" err="1"/>
              <a:t>MobileNet</a:t>
            </a:r>
            <a:r>
              <a:rPr lang="en-US" dirty="0"/>
              <a:t>, Faster-RCNN, and more.</a:t>
            </a:r>
          </a:p>
        </p:txBody>
      </p:sp>
    </p:spTree>
    <p:extLst>
      <p:ext uri="{BB962C8B-B14F-4D97-AF65-F5344CB8AC3E}">
        <p14:creationId xmlns:p14="http://schemas.microsoft.com/office/powerpoint/2010/main" val="3664374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F11D5-59FF-4801-9270-A0E469F04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A285C-2804-466C-8A4C-98B3763B9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access to a strong computer </a:t>
            </a:r>
          </a:p>
          <a:p>
            <a:pPr lvl="1"/>
            <a:r>
              <a:rPr lang="en-US" dirty="0"/>
              <a:t>Implement </a:t>
            </a:r>
            <a:r>
              <a:rPr lang="en-US" dirty="0" err="1"/>
              <a:t>RetinaNet</a:t>
            </a:r>
            <a:r>
              <a:rPr lang="en-US" dirty="0"/>
              <a:t> </a:t>
            </a:r>
          </a:p>
          <a:p>
            <a:r>
              <a:rPr lang="en-US" dirty="0"/>
              <a:t>With access to a weaker, Linux computer/VM</a:t>
            </a:r>
          </a:p>
          <a:p>
            <a:pPr lvl="1"/>
            <a:r>
              <a:rPr lang="en-US" dirty="0"/>
              <a:t>Implement </a:t>
            </a:r>
            <a:r>
              <a:rPr lang="en-US" dirty="0" err="1"/>
              <a:t>Tensorflow’s</a:t>
            </a:r>
            <a:r>
              <a:rPr lang="en-US" dirty="0"/>
              <a:t> implementation of </a:t>
            </a:r>
            <a:r>
              <a:rPr lang="en-US" dirty="0" err="1"/>
              <a:t>MobileNet</a:t>
            </a:r>
            <a:endParaRPr lang="en-US" dirty="0"/>
          </a:p>
          <a:p>
            <a:r>
              <a:rPr lang="en-US" dirty="0"/>
              <a:t>Proceed from there.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905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D8AF3-33E3-4D0D-919B-0DED01E93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F5493-F531-4FBF-9519-3D5D86926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Alex Fish</a:t>
            </a:r>
          </a:p>
          <a:p>
            <a:r>
              <a:rPr lang="en-US" dirty="0"/>
              <a:t>Math Major, CS Minor at UNO</a:t>
            </a:r>
          </a:p>
          <a:p>
            <a:r>
              <a:rPr lang="en-US" dirty="0"/>
              <a:t>Background in CS, strong interest in Machine Learning</a:t>
            </a:r>
          </a:p>
          <a:p>
            <a:r>
              <a:rPr lang="en-US" dirty="0"/>
              <a:t>Interests include computational math, optimization, machine learning</a:t>
            </a:r>
          </a:p>
          <a:p>
            <a:endParaRPr lang="en-US" dirty="0"/>
          </a:p>
          <a:p>
            <a:r>
              <a:rPr lang="en-US" dirty="0"/>
              <a:t>Currently in my final year of school, graduating August of 2019.</a:t>
            </a:r>
          </a:p>
          <a:p>
            <a:r>
              <a:rPr lang="en-US" dirty="0"/>
              <a:t>Applied to PhD schools for applied math.</a:t>
            </a:r>
          </a:p>
        </p:txBody>
      </p:sp>
    </p:spTree>
    <p:extLst>
      <p:ext uri="{BB962C8B-B14F-4D97-AF65-F5344CB8AC3E}">
        <p14:creationId xmlns:p14="http://schemas.microsoft.com/office/powerpoint/2010/main" val="494081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85220-25ED-452F-88AF-2861383C2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5AEE9-A3E2-4CCC-8D8F-49CC081FA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Count and identify sorghum flowers in aerial photos using object-detection algorithms.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444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CCAAF-E07B-40A6-8A06-7117C3F54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837C0E-FD3A-46C8-B81D-B25EDCF81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753" y="203698"/>
            <a:ext cx="9675905" cy="6450603"/>
          </a:xfrm>
        </p:spPr>
      </p:pic>
    </p:spTree>
    <p:extLst>
      <p:ext uri="{BB962C8B-B14F-4D97-AF65-F5344CB8AC3E}">
        <p14:creationId xmlns:p14="http://schemas.microsoft.com/office/powerpoint/2010/main" val="1626554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CCAAF-E07B-40A6-8A06-7117C3F54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837C0E-FD3A-46C8-B81D-B25EDCF81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753" y="203698"/>
            <a:ext cx="9675905" cy="6450603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2879257-149C-4855-B8F9-5AFC05100A76}"/>
              </a:ext>
            </a:extLst>
          </p:cNvPr>
          <p:cNvSpPr/>
          <p:nvPr/>
        </p:nvSpPr>
        <p:spPr>
          <a:xfrm>
            <a:off x="9407661" y="3169546"/>
            <a:ext cx="246832" cy="2187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818735-C572-4DE2-8EDD-B6EC3EAFF920}"/>
              </a:ext>
            </a:extLst>
          </p:cNvPr>
          <p:cNvSpPr/>
          <p:nvPr/>
        </p:nvSpPr>
        <p:spPr>
          <a:xfrm>
            <a:off x="5688353" y="3556623"/>
            <a:ext cx="145856" cy="140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B4BA54-0D00-4109-9F2A-9028D81A9C9F}"/>
              </a:ext>
            </a:extLst>
          </p:cNvPr>
          <p:cNvSpPr/>
          <p:nvPr/>
        </p:nvSpPr>
        <p:spPr>
          <a:xfrm>
            <a:off x="5727622" y="4684196"/>
            <a:ext cx="280491" cy="2412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9C3706-5A79-4064-95E2-169E1973B901}"/>
              </a:ext>
            </a:extLst>
          </p:cNvPr>
          <p:cNvSpPr/>
          <p:nvPr/>
        </p:nvSpPr>
        <p:spPr>
          <a:xfrm>
            <a:off x="8465212" y="3949310"/>
            <a:ext cx="1396844" cy="27049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889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2FC8F-8D02-4331-9E2F-752B585C8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E1202-A501-4F73-873D-8058032A2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previously established object-detection algorithms to detect them in the photos.</a:t>
            </a:r>
          </a:p>
          <a:p>
            <a:r>
              <a:rPr lang="en-US" dirty="0"/>
              <a:t>Steps:</a:t>
            </a:r>
          </a:p>
          <a:p>
            <a:pPr lvl="1"/>
            <a:r>
              <a:rPr lang="en-US" dirty="0"/>
              <a:t>Get photos from Dr. </a:t>
            </a:r>
            <a:r>
              <a:rPr lang="en-US" dirty="0" err="1"/>
              <a:t>Schnable</a:t>
            </a:r>
            <a:r>
              <a:rPr lang="en-US" dirty="0"/>
              <a:t> (Early September)</a:t>
            </a:r>
          </a:p>
          <a:p>
            <a:pPr lvl="1"/>
            <a:r>
              <a:rPr lang="en-US" dirty="0"/>
              <a:t>Collect training data on sorghum flower locations (Early September-Mid/Late October)</a:t>
            </a:r>
          </a:p>
          <a:p>
            <a:pPr lvl="1"/>
            <a:r>
              <a:rPr lang="en-US" dirty="0"/>
              <a:t>Parse data to find approximate bounding boxes</a:t>
            </a:r>
          </a:p>
          <a:p>
            <a:pPr lvl="1"/>
            <a:r>
              <a:rPr lang="en-US" dirty="0"/>
              <a:t>Convert data into various forms for detection algorithms.</a:t>
            </a:r>
          </a:p>
          <a:p>
            <a:pPr lvl="1"/>
            <a:r>
              <a:rPr lang="en-US" dirty="0"/>
              <a:t>Research for best algorithms to use</a:t>
            </a:r>
          </a:p>
          <a:p>
            <a:pPr lvl="1"/>
            <a:r>
              <a:rPr lang="en-US" dirty="0"/>
              <a:t>Some time spent attempting to use the algorithms</a:t>
            </a:r>
          </a:p>
        </p:txBody>
      </p:sp>
    </p:spTree>
    <p:extLst>
      <p:ext uri="{BB962C8B-B14F-4D97-AF65-F5344CB8AC3E}">
        <p14:creationId xmlns:p14="http://schemas.microsoft.com/office/powerpoint/2010/main" val="527003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EA71A-30B2-4C20-878B-25DF64D1B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 and Training Data </a:t>
            </a:r>
            <a:r>
              <a:rPr lang="en-US" dirty="0" err="1"/>
              <a:t>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3BAAD-2D18-4C50-AF95-57816F366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Dr. </a:t>
            </a:r>
            <a:r>
              <a:rPr lang="en-US" dirty="0" err="1"/>
              <a:t>Schnable</a:t>
            </a:r>
            <a:r>
              <a:rPr lang="en-US" dirty="0"/>
              <a:t> gave me the photos (roughly 400 5400x3700 images), we used </a:t>
            </a:r>
            <a:r>
              <a:rPr lang="en-US" dirty="0" err="1"/>
              <a:t>Zooniverse</a:t>
            </a:r>
            <a:r>
              <a:rPr lang="en-US" dirty="0"/>
              <a:t> to collect info.</a:t>
            </a:r>
          </a:p>
          <a:p>
            <a:r>
              <a:rPr lang="en-US" dirty="0"/>
              <a:t>Data came from clicks on the center of flowers, as well as leaves and dirt.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9E87F7-0E7F-4240-8E42-F585DE44E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270" y="3269130"/>
            <a:ext cx="7544844" cy="343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093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4074D-4620-49D9-8A50-B7ED9103A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 and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3A5DF-22A8-4BBA-8A53-B388CF474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Roughly 10,000 clicks recorded on </a:t>
            </a:r>
            <a:r>
              <a:rPr lang="en-US" dirty="0" err="1"/>
              <a:t>Zooniverse</a:t>
            </a:r>
            <a:r>
              <a:rPr lang="en-US" dirty="0"/>
              <a:t>, including roughly 3400 sorghum flowers.</a:t>
            </a:r>
          </a:p>
          <a:p>
            <a:r>
              <a:rPr lang="en-US" dirty="0"/>
              <a:t>After some ad hoc analysis I assumed a 60x60 bounding box would be a good approximation for the sorghum flowers. </a:t>
            </a:r>
          </a:p>
          <a:p>
            <a:r>
              <a:rPr lang="en-US" dirty="0"/>
              <a:t>Generated a data set CSV of the following format</a:t>
            </a:r>
          </a:p>
          <a:p>
            <a:pPr lvl="1"/>
            <a:r>
              <a:rPr lang="en-US" dirty="0"/>
              <a:t>Filename, x1, y1, x2, y2, class</a:t>
            </a:r>
          </a:p>
          <a:p>
            <a:pPr lvl="1"/>
            <a:r>
              <a:rPr lang="en-US" dirty="0"/>
              <a:t>X1,y1 = top left corner of bounding box</a:t>
            </a:r>
          </a:p>
          <a:p>
            <a:pPr lvl="1"/>
            <a:r>
              <a:rPr lang="en-US" dirty="0"/>
              <a:t>X2,y2 = bottom right corner of bounding box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648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865AF-267C-4D30-9A4E-5B23E4071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Algorithms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5EC5A-A16B-4F7A-B528-626197FBB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were many options, some better than others</a:t>
            </a:r>
          </a:p>
          <a:p>
            <a:pPr lvl="1"/>
            <a:r>
              <a:rPr lang="en-US"/>
              <a:t>CNN, RCNN</a:t>
            </a:r>
            <a:r>
              <a:rPr lang="en-US" dirty="0"/>
              <a:t>, Fast-RCNN, Faster-RCNN</a:t>
            </a:r>
          </a:p>
          <a:p>
            <a:pPr lvl="1"/>
            <a:r>
              <a:rPr lang="en-US" dirty="0" err="1"/>
              <a:t>RetinaNet</a:t>
            </a:r>
            <a:endParaRPr lang="en-US" dirty="0"/>
          </a:p>
          <a:p>
            <a:pPr lvl="1"/>
            <a:r>
              <a:rPr lang="en-US" dirty="0" err="1"/>
              <a:t>MobileNet</a:t>
            </a:r>
            <a:r>
              <a:rPr lang="en-US" dirty="0"/>
              <a:t> (Google)</a:t>
            </a:r>
          </a:p>
          <a:p>
            <a:pPr lvl="1"/>
            <a:endParaRPr lang="en-US" dirty="0"/>
          </a:p>
          <a:p>
            <a:r>
              <a:rPr lang="en-US" dirty="0"/>
              <a:t>Some algorithms built on the RCNN variant algorithms with improved results</a:t>
            </a:r>
          </a:p>
          <a:p>
            <a:pPr lvl="1"/>
            <a:r>
              <a:rPr lang="en-US" dirty="0"/>
              <a:t>Act as a suite of algorithms, all-in-one</a:t>
            </a:r>
          </a:p>
          <a:p>
            <a:pPr lvl="1"/>
            <a:r>
              <a:rPr lang="en-US" dirty="0" err="1"/>
              <a:t>Detectron</a:t>
            </a:r>
            <a:r>
              <a:rPr lang="en-US" dirty="0"/>
              <a:t> (Facebook)</a:t>
            </a:r>
          </a:p>
        </p:txBody>
      </p:sp>
    </p:spTree>
    <p:extLst>
      <p:ext uri="{BB962C8B-B14F-4D97-AF65-F5344CB8AC3E}">
        <p14:creationId xmlns:p14="http://schemas.microsoft.com/office/powerpoint/2010/main" val="366683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1631</TotalTime>
  <Words>492</Words>
  <Application>Microsoft Office PowerPoint</Application>
  <PresentationFormat>Widescreen</PresentationFormat>
  <Paragraphs>60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Sorghum Flower Detection</vt:lpstr>
      <vt:lpstr>About Me </vt:lpstr>
      <vt:lpstr>Project Goal </vt:lpstr>
      <vt:lpstr>PowerPoint Presentation</vt:lpstr>
      <vt:lpstr>PowerPoint Presentation</vt:lpstr>
      <vt:lpstr>Idea</vt:lpstr>
      <vt:lpstr>Photos and Training Data Data</vt:lpstr>
      <vt:lpstr>Photos and Data</vt:lpstr>
      <vt:lpstr>Object Detection Algorithms </vt:lpstr>
      <vt:lpstr>Object Detection Algorithms </vt:lpstr>
      <vt:lpstr>Object Detection Algorithms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Sorghum Flower Detection</dc:title>
  <dc:creator>Alex</dc:creator>
  <cp:lastModifiedBy>Alex</cp:lastModifiedBy>
  <cp:revision>29</cp:revision>
  <dcterms:created xsi:type="dcterms:W3CDTF">2018-12-12T00:50:35Z</dcterms:created>
  <dcterms:modified xsi:type="dcterms:W3CDTF">2018-12-13T22:50:53Z</dcterms:modified>
</cp:coreProperties>
</file>